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6" r:id="rId9"/>
    <p:sldId id="262" r:id="rId10"/>
    <p:sldId id="263" r:id="rId11"/>
    <p:sldId id="264" r:id="rId12"/>
    <p:sldId id="265" r:id="rId13"/>
    <p:sldId id="268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0408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608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03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41523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6" name="Text 1"/>
          <p:cNvSpPr/>
          <p:nvPr/>
        </p:nvSpPr>
        <p:spPr>
          <a:xfrm>
            <a:off x="683622" y="772884"/>
            <a:ext cx="12889159" cy="3465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Online Hospital Appointment Booking System</a:t>
            </a:r>
            <a:endParaRPr lang="en-US" sz="6162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52D7F-D32C-B24C-7D65-2ED6A18CEFF3}"/>
              </a:ext>
            </a:extLst>
          </p:cNvPr>
          <p:cNvSpPr txBox="1"/>
          <p:nvPr/>
        </p:nvSpPr>
        <p:spPr>
          <a:xfrm>
            <a:off x="9694844" y="5634177"/>
            <a:ext cx="44618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 Prathap Reddy .M</a:t>
            </a:r>
          </a:p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Venkata </a:t>
            </a:r>
            <a:r>
              <a:rPr lang="en-I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sainadh</a:t>
            </a: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.S</a:t>
            </a:r>
          </a:p>
        </p:txBody>
      </p:sp>
      <p:pic>
        <p:nvPicPr>
          <p:cNvPr id="1028" name="Picture 4" descr="Medical Appointment Images - Free Download on Freepik">
            <a:extLst>
              <a:ext uri="{FF2B5EF4-FFF2-40B4-BE49-F238E27FC236}">
                <a16:creationId xmlns:a16="http://schemas.microsoft.com/office/drawing/2014/main" id="{C34C680D-2EF3-C070-4E3F-D480F9ECC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51" y="3095740"/>
            <a:ext cx="7524520" cy="479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88" y="1515666"/>
            <a:ext cx="4919305" cy="519815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1828324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465" dirty="0"/>
          </a:p>
        </p:txBody>
      </p:sp>
      <p:sp>
        <p:nvSpPr>
          <p:cNvPr id="7" name="Shape 2"/>
          <p:cNvSpPr/>
          <p:nvPr/>
        </p:nvSpPr>
        <p:spPr>
          <a:xfrm>
            <a:off x="6280190" y="31324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473904" y="3217426"/>
            <a:ext cx="12287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79" dirty="0"/>
          </a:p>
        </p:txBody>
      </p:sp>
      <p:sp>
        <p:nvSpPr>
          <p:cNvPr id="9" name="Text 4"/>
          <p:cNvSpPr/>
          <p:nvPr/>
        </p:nvSpPr>
        <p:spPr>
          <a:xfrm>
            <a:off x="7017306" y="3132415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Convenience</a:t>
            </a:r>
            <a:endParaRPr lang="en-US" sz="2233" dirty="0"/>
          </a:p>
        </p:txBody>
      </p:sp>
      <p:sp>
        <p:nvSpPr>
          <p:cNvPr id="10" name="Text 5"/>
          <p:cNvSpPr/>
          <p:nvPr/>
        </p:nvSpPr>
        <p:spPr>
          <a:xfrm>
            <a:off x="7017306" y="3977164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Patients can book appointments anytime and anywhere.</a:t>
            </a:r>
            <a:endParaRPr lang="en-US" sz="1786" dirty="0"/>
          </a:p>
        </p:txBody>
      </p:sp>
      <p:sp>
        <p:nvSpPr>
          <p:cNvPr id="11" name="Shape 6"/>
          <p:cNvSpPr/>
          <p:nvPr/>
        </p:nvSpPr>
        <p:spPr>
          <a:xfrm>
            <a:off x="10171867" y="31324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10330339" y="3217426"/>
            <a:ext cx="19323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79" dirty="0"/>
          </a:p>
        </p:txBody>
      </p:sp>
      <p:sp>
        <p:nvSpPr>
          <p:cNvPr id="13" name="Text 8"/>
          <p:cNvSpPr/>
          <p:nvPr/>
        </p:nvSpPr>
        <p:spPr>
          <a:xfrm>
            <a:off x="10908983" y="3132415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Efficiency Improvement</a:t>
            </a:r>
            <a:endParaRPr lang="en-US" sz="2233" dirty="0"/>
          </a:p>
        </p:txBody>
      </p:sp>
      <p:sp>
        <p:nvSpPr>
          <p:cNvPr id="14" name="Text 9"/>
          <p:cNvSpPr/>
          <p:nvPr/>
        </p:nvSpPr>
        <p:spPr>
          <a:xfrm>
            <a:off x="10908983" y="3977164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Reduces administrative overhead and enhances service delivery.</a:t>
            </a:r>
            <a:endParaRPr lang="en-US" sz="1786" dirty="0"/>
          </a:p>
        </p:txBody>
      </p:sp>
      <p:sp>
        <p:nvSpPr>
          <p:cNvPr id="15" name="Shape 10"/>
          <p:cNvSpPr/>
          <p:nvPr/>
        </p:nvSpPr>
        <p:spPr>
          <a:xfrm>
            <a:off x="6280190" y="55478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439376" y="5632847"/>
            <a:ext cx="19192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79" dirty="0"/>
          </a:p>
        </p:txBody>
      </p:sp>
      <p:sp>
        <p:nvSpPr>
          <p:cNvPr id="17" name="Text 12"/>
          <p:cNvSpPr/>
          <p:nvPr/>
        </p:nvSpPr>
        <p:spPr>
          <a:xfrm>
            <a:off x="7017306" y="5547836"/>
            <a:ext cx="4219456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Increased Patient Satisfaction</a:t>
            </a:r>
            <a:endParaRPr lang="en-US" sz="2233" dirty="0"/>
          </a:p>
        </p:txBody>
      </p:sp>
      <p:sp>
        <p:nvSpPr>
          <p:cNvPr id="18" name="Text 13"/>
          <p:cNvSpPr/>
          <p:nvPr/>
        </p:nvSpPr>
        <p:spPr>
          <a:xfrm>
            <a:off x="7017306" y="6038255"/>
            <a:ext cx="6819305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Simplifies the process, fostering better relationships.</a:t>
            </a:r>
            <a:endParaRPr lang="en-US" sz="1786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607" y="2930009"/>
            <a:ext cx="4919186" cy="236946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1828324"/>
            <a:ext cx="6406277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Enhancements</a:t>
            </a:r>
            <a:endParaRPr lang="en-US" sz="4465" dirty="0"/>
          </a:p>
        </p:txBody>
      </p:sp>
      <p:sp>
        <p:nvSpPr>
          <p:cNvPr id="7" name="Shape 2"/>
          <p:cNvSpPr/>
          <p:nvPr/>
        </p:nvSpPr>
        <p:spPr>
          <a:xfrm>
            <a:off x="793790" y="31324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987504" y="3217426"/>
            <a:ext cx="12287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79" dirty="0"/>
          </a:p>
        </p:txBody>
      </p:sp>
      <p:sp>
        <p:nvSpPr>
          <p:cNvPr id="9" name="Text 4"/>
          <p:cNvSpPr/>
          <p:nvPr/>
        </p:nvSpPr>
        <p:spPr>
          <a:xfrm>
            <a:off x="1530906" y="3132415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Telemedicine Integration</a:t>
            </a:r>
            <a:endParaRPr lang="en-US" sz="2233" dirty="0"/>
          </a:p>
        </p:txBody>
      </p:sp>
      <p:sp>
        <p:nvSpPr>
          <p:cNvPr id="10" name="Text 5"/>
          <p:cNvSpPr/>
          <p:nvPr/>
        </p:nvSpPr>
        <p:spPr>
          <a:xfrm>
            <a:off x="1530906" y="3977164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Facilitating virtual appointments for better access.</a:t>
            </a:r>
            <a:endParaRPr lang="en-US" sz="1786" dirty="0"/>
          </a:p>
        </p:txBody>
      </p:sp>
      <p:sp>
        <p:nvSpPr>
          <p:cNvPr id="11" name="Shape 6"/>
          <p:cNvSpPr/>
          <p:nvPr/>
        </p:nvSpPr>
        <p:spPr>
          <a:xfrm>
            <a:off x="4685467" y="31324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4843939" y="3217426"/>
            <a:ext cx="19323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79" dirty="0"/>
          </a:p>
        </p:txBody>
      </p:sp>
      <p:sp>
        <p:nvSpPr>
          <p:cNvPr id="13" name="Text 8"/>
          <p:cNvSpPr/>
          <p:nvPr/>
        </p:nvSpPr>
        <p:spPr>
          <a:xfrm>
            <a:off x="5422583" y="3132415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AI-driven Recommendations</a:t>
            </a:r>
            <a:endParaRPr lang="en-US" sz="2233" dirty="0"/>
          </a:p>
        </p:txBody>
      </p:sp>
      <p:sp>
        <p:nvSpPr>
          <p:cNvPr id="14" name="Text 9"/>
          <p:cNvSpPr/>
          <p:nvPr/>
        </p:nvSpPr>
        <p:spPr>
          <a:xfrm>
            <a:off x="5422583" y="3977164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Providing personalized healthcare suggestions for users.</a:t>
            </a:r>
            <a:endParaRPr lang="en-US" sz="1786" dirty="0"/>
          </a:p>
        </p:txBody>
      </p:sp>
      <p:sp>
        <p:nvSpPr>
          <p:cNvPr id="15" name="Shape 10"/>
          <p:cNvSpPr/>
          <p:nvPr/>
        </p:nvSpPr>
        <p:spPr>
          <a:xfrm>
            <a:off x="793790" y="55478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952976" y="5632847"/>
            <a:ext cx="19192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79" dirty="0"/>
          </a:p>
        </p:txBody>
      </p:sp>
      <p:sp>
        <p:nvSpPr>
          <p:cNvPr id="17" name="Text 12"/>
          <p:cNvSpPr/>
          <p:nvPr/>
        </p:nvSpPr>
        <p:spPr>
          <a:xfrm>
            <a:off x="1530906" y="554783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Mobile Application</a:t>
            </a:r>
            <a:endParaRPr lang="en-US" sz="2233" dirty="0"/>
          </a:p>
        </p:txBody>
      </p:sp>
      <p:sp>
        <p:nvSpPr>
          <p:cNvPr id="18" name="Text 13"/>
          <p:cNvSpPr/>
          <p:nvPr/>
        </p:nvSpPr>
        <p:spPr>
          <a:xfrm>
            <a:off x="1530906" y="6038255"/>
            <a:ext cx="6819305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Developing an app for easier booking on the go.</a:t>
            </a:r>
            <a:endParaRPr lang="en-US" sz="1786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88" y="3126819"/>
            <a:ext cx="4919305" cy="197596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References</a:t>
            </a:r>
            <a:endParaRPr lang="en-US" sz="4465" dirty="0"/>
          </a:p>
        </p:txBody>
      </p:sp>
      <p:sp>
        <p:nvSpPr>
          <p:cNvPr id="7" name="Text 2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section includes resources and literature used to develop the project. Key references consist of academic articles, healthcare IT reports, and industry standards relevant to appointment scheduling systems.</a:t>
            </a:r>
            <a:endParaRPr lang="en-US" sz="178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CC5E8A-149B-06FD-E4A9-14394EEB941A}"/>
              </a:ext>
            </a:extLst>
          </p:cNvPr>
          <p:cNvSpPr txBox="1"/>
          <p:nvPr/>
        </p:nvSpPr>
        <p:spPr>
          <a:xfrm>
            <a:off x="6367749" y="6004193"/>
            <a:ext cx="75564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LcPeriod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Full stack Vue: The Complete Guide to Vue.js by Hassan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Djirdeh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Nate Murray, and Ari Lerner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Full-Stack React, TypeScript, and Node: Build Cloud-Ready Web Applications Using React 17 with Hooks and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GraphQL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by David Choi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400050" indent="-400050">
              <a:buFont typeface="+mj-lt"/>
              <a:buAutoNum type="romanLcPeriod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Full-Stack Web Development with Node.js, Express, and MongoDB" by Colt Steele on Udemy.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400050" indent="-400050">
              <a:buFont typeface="+mj-lt"/>
              <a:buAutoNum type="romanLcPeriod"/>
            </a:pP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0B7C75-1CF9-F8D4-638B-6AD0C0FB6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41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488" y="2474952"/>
            <a:ext cx="4919305" cy="327957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1425535"/>
            <a:ext cx="7556421" cy="2934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Online Hospital Appointment Booking System</a:t>
            </a:r>
            <a:endParaRPr lang="en-US" sz="6162" dirty="0"/>
          </a:p>
        </p:txBody>
      </p:sp>
      <p:sp>
        <p:nvSpPr>
          <p:cNvPr id="7" name="Text 2"/>
          <p:cNvSpPr/>
          <p:nvPr/>
        </p:nvSpPr>
        <p:spPr>
          <a:xfrm>
            <a:off x="793790" y="4700349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presentation outlines the creation of a website for an online hospital appointment booking system. The system aims to facilitate easy scheduling of medical appointments, enhancing patient experience and operational efficiency for healthcare providers.</a:t>
            </a:r>
            <a:endParaRPr lang="en-US" sz="1786" dirty="0"/>
          </a:p>
        </p:txBody>
      </p:sp>
    </p:spTree>
    <p:extLst>
      <p:ext uri="{BB962C8B-B14F-4D97-AF65-F5344CB8AC3E}">
        <p14:creationId xmlns:p14="http://schemas.microsoft.com/office/powerpoint/2010/main" val="2152917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88" y="2474952"/>
            <a:ext cx="4919305" cy="327957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2009775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 Statement</a:t>
            </a:r>
            <a:endParaRPr lang="en-US" sz="4465" dirty="0"/>
          </a:p>
        </p:txBody>
      </p:sp>
      <p:sp>
        <p:nvSpPr>
          <p:cNvPr id="7" name="Shape 2"/>
          <p:cNvSpPr/>
          <p:nvPr/>
        </p:nvSpPr>
        <p:spPr>
          <a:xfrm>
            <a:off x="6280190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473904" y="3398877"/>
            <a:ext cx="12287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79" dirty="0"/>
          </a:p>
        </p:txBody>
      </p:sp>
      <p:sp>
        <p:nvSpPr>
          <p:cNvPr id="9" name="Text 4"/>
          <p:cNvSpPr/>
          <p:nvPr/>
        </p:nvSpPr>
        <p:spPr>
          <a:xfrm>
            <a:off x="7017306" y="3313867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Time-Consuming Appointments</a:t>
            </a:r>
            <a:endParaRPr lang="en-US" sz="2233" dirty="0"/>
          </a:p>
        </p:txBody>
      </p:sp>
      <p:sp>
        <p:nvSpPr>
          <p:cNvPr id="10" name="Text 5"/>
          <p:cNvSpPr/>
          <p:nvPr/>
        </p:nvSpPr>
        <p:spPr>
          <a:xfrm>
            <a:off x="7017306" y="4158615"/>
            <a:ext cx="2927747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Patients often face long wait times for appointments.</a:t>
            </a:r>
            <a:endParaRPr lang="en-US" sz="1786" dirty="0"/>
          </a:p>
        </p:txBody>
      </p:sp>
      <p:sp>
        <p:nvSpPr>
          <p:cNvPr id="11" name="Shape 6"/>
          <p:cNvSpPr/>
          <p:nvPr/>
        </p:nvSpPr>
        <p:spPr>
          <a:xfrm>
            <a:off x="10171867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10330339" y="3398877"/>
            <a:ext cx="19323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79" dirty="0"/>
          </a:p>
        </p:txBody>
      </p:sp>
      <p:sp>
        <p:nvSpPr>
          <p:cNvPr id="13" name="Text 8"/>
          <p:cNvSpPr/>
          <p:nvPr/>
        </p:nvSpPr>
        <p:spPr>
          <a:xfrm>
            <a:off x="10908983" y="3313867"/>
            <a:ext cx="2893576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Accessibility</a:t>
            </a:r>
            <a:endParaRPr lang="en-US" sz="2233" dirty="0"/>
          </a:p>
        </p:txBody>
      </p:sp>
      <p:sp>
        <p:nvSpPr>
          <p:cNvPr id="14" name="Text 9"/>
          <p:cNvSpPr/>
          <p:nvPr/>
        </p:nvSpPr>
        <p:spPr>
          <a:xfrm>
            <a:off x="10908983" y="3804285"/>
            <a:ext cx="2927747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Booking through calls can be inconvenient for many.</a:t>
            </a:r>
            <a:endParaRPr lang="en-US" sz="1786" dirty="0"/>
          </a:p>
        </p:txBody>
      </p:sp>
      <p:sp>
        <p:nvSpPr>
          <p:cNvPr id="15" name="Shape 10"/>
          <p:cNvSpPr/>
          <p:nvPr/>
        </p:nvSpPr>
        <p:spPr>
          <a:xfrm>
            <a:off x="6280190" y="53663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439376" y="5451396"/>
            <a:ext cx="19192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79" dirty="0"/>
          </a:p>
        </p:txBody>
      </p:sp>
      <p:sp>
        <p:nvSpPr>
          <p:cNvPr id="17" name="Text 12"/>
          <p:cNvSpPr/>
          <p:nvPr/>
        </p:nvSpPr>
        <p:spPr>
          <a:xfrm>
            <a:off x="7017306" y="5366385"/>
            <a:ext cx="3030141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Fragmented Systems</a:t>
            </a:r>
            <a:endParaRPr lang="en-US" sz="2233" dirty="0"/>
          </a:p>
        </p:txBody>
      </p:sp>
      <p:sp>
        <p:nvSpPr>
          <p:cNvPr id="18" name="Text 13"/>
          <p:cNvSpPr/>
          <p:nvPr/>
        </p:nvSpPr>
        <p:spPr>
          <a:xfrm>
            <a:off x="7017306" y="5856803"/>
            <a:ext cx="6819305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Existing solutions lack integration and user-friendliness.</a:t>
            </a:r>
            <a:endParaRPr lang="en-US" sz="178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2864525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Abstract</a:t>
            </a:r>
            <a:endParaRPr lang="en-US" sz="4465" dirty="0"/>
          </a:p>
        </p:txBody>
      </p:sp>
      <p:sp>
        <p:nvSpPr>
          <p:cNvPr id="7" name="Text 2"/>
          <p:cNvSpPr/>
          <p:nvPr/>
        </p:nvSpPr>
        <p:spPr>
          <a:xfrm>
            <a:off x="6280190" y="3913465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online appointment booking system aims to streamline the process. It offers users a seamless interface for scheduling appointments at their convenience, improving patient satisfaction while reducing administrative workload.</a:t>
            </a:r>
            <a:endParaRPr lang="en-US" sz="178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Existing System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 Booking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Patients call to book appointments, leading to errors.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Availability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Doctors' schedules may not be updated in real-time.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997166"/>
            <a:ext cx="3612713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Administrative Load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Staff spends significant time managing bookings manually.</a:t>
            </a:r>
            <a:endParaRPr lang="en-US" sz="178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" y="3032760"/>
            <a:ext cx="3611880" cy="216408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1221581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Proposed System</a:t>
            </a:r>
            <a:endParaRPr lang="en-US" sz="4465" dirty="0"/>
          </a:p>
        </p:txBody>
      </p:sp>
      <p:sp>
        <p:nvSpPr>
          <p:cNvPr id="7" name="Shape 2"/>
          <p:cNvSpPr/>
          <p:nvPr/>
        </p:nvSpPr>
        <p:spPr>
          <a:xfrm>
            <a:off x="6605111" y="2270522"/>
            <a:ext cx="30480" cy="4737378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8" name="Shape 3"/>
          <p:cNvSpPr/>
          <p:nvPr/>
        </p:nvSpPr>
        <p:spPr>
          <a:xfrm>
            <a:off x="6845022" y="276558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9" name="Shape 4"/>
          <p:cNvSpPr/>
          <p:nvPr/>
        </p:nvSpPr>
        <p:spPr>
          <a:xfrm>
            <a:off x="6365200" y="25256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6558915" y="2610683"/>
            <a:ext cx="12287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79" dirty="0"/>
          </a:p>
        </p:txBody>
      </p:sp>
      <p:sp>
        <p:nvSpPr>
          <p:cNvPr id="11" name="Text 6"/>
          <p:cNvSpPr/>
          <p:nvPr/>
        </p:nvSpPr>
        <p:spPr>
          <a:xfrm>
            <a:off x="7867888" y="249733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Registration</a:t>
            </a:r>
            <a:endParaRPr lang="en-US" sz="2233" dirty="0"/>
          </a:p>
        </p:txBody>
      </p:sp>
      <p:sp>
        <p:nvSpPr>
          <p:cNvPr id="12" name="Text 7"/>
          <p:cNvSpPr/>
          <p:nvPr/>
        </p:nvSpPr>
        <p:spPr>
          <a:xfrm>
            <a:off x="7867888" y="2987754"/>
            <a:ext cx="596872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Users create accounts for appointment management.</a:t>
            </a:r>
            <a:endParaRPr lang="en-US" sz="1786" dirty="0"/>
          </a:p>
        </p:txBody>
      </p:sp>
      <p:sp>
        <p:nvSpPr>
          <p:cNvPr id="13" name="Shape 8"/>
          <p:cNvSpPr/>
          <p:nvPr/>
        </p:nvSpPr>
        <p:spPr>
          <a:xfrm>
            <a:off x="6845022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4" name="Shape 9"/>
          <p:cNvSpPr/>
          <p:nvPr/>
        </p:nvSpPr>
        <p:spPr>
          <a:xfrm>
            <a:off x="63652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6523673" y="4144447"/>
            <a:ext cx="19323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79" dirty="0"/>
          </a:p>
        </p:txBody>
      </p:sp>
      <p:sp>
        <p:nvSpPr>
          <p:cNvPr id="16" name="Text 11"/>
          <p:cNvSpPr/>
          <p:nvPr/>
        </p:nvSpPr>
        <p:spPr>
          <a:xfrm>
            <a:off x="7867888" y="4031099"/>
            <a:ext cx="3615571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Appointment Scheduling</a:t>
            </a:r>
            <a:endParaRPr lang="en-US" sz="2233" dirty="0"/>
          </a:p>
        </p:txBody>
      </p:sp>
      <p:sp>
        <p:nvSpPr>
          <p:cNvPr id="17" name="Text 12"/>
          <p:cNvSpPr/>
          <p:nvPr/>
        </p:nvSpPr>
        <p:spPr>
          <a:xfrm>
            <a:off x="7867888" y="4521517"/>
            <a:ext cx="596872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Patients can view available time slots and choose a doctor.</a:t>
            </a:r>
            <a:endParaRPr lang="en-US" sz="1786" dirty="0"/>
          </a:p>
        </p:txBody>
      </p:sp>
      <p:sp>
        <p:nvSpPr>
          <p:cNvPr id="18" name="Shape 13"/>
          <p:cNvSpPr/>
          <p:nvPr/>
        </p:nvSpPr>
        <p:spPr>
          <a:xfrm>
            <a:off x="6845022" y="583311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9" name="Shape 14"/>
          <p:cNvSpPr/>
          <p:nvPr/>
        </p:nvSpPr>
        <p:spPr>
          <a:xfrm>
            <a:off x="6365200" y="55931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6524387" y="5678210"/>
            <a:ext cx="19192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79" dirty="0"/>
          </a:p>
        </p:txBody>
      </p:sp>
      <p:sp>
        <p:nvSpPr>
          <p:cNvPr id="21" name="Text 16"/>
          <p:cNvSpPr/>
          <p:nvPr/>
        </p:nvSpPr>
        <p:spPr>
          <a:xfrm>
            <a:off x="7867888" y="5564862"/>
            <a:ext cx="3694390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Reminders &amp; Notifications</a:t>
            </a:r>
            <a:endParaRPr lang="en-US" sz="2233" dirty="0"/>
          </a:p>
        </p:txBody>
      </p:sp>
      <p:sp>
        <p:nvSpPr>
          <p:cNvPr id="22" name="Text 17"/>
          <p:cNvSpPr/>
          <p:nvPr/>
        </p:nvSpPr>
        <p:spPr>
          <a:xfrm>
            <a:off x="7867888" y="6055281"/>
            <a:ext cx="596872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Automatic reminders reduce no-shows and increase accountability.</a:t>
            </a:r>
            <a:endParaRPr lang="en-US" sz="178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88" y="2013823"/>
            <a:ext cx="4919305" cy="420195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1610320"/>
            <a:ext cx="5870496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Modules Description</a:t>
            </a:r>
            <a:endParaRPr lang="en-US" sz="4465" dirty="0"/>
          </a:p>
        </p:txBody>
      </p:sp>
      <p:sp>
        <p:nvSpPr>
          <p:cNvPr id="7" name="Shape 2"/>
          <p:cNvSpPr/>
          <p:nvPr/>
        </p:nvSpPr>
        <p:spPr>
          <a:xfrm>
            <a:off x="6280190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514624" y="289369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Module</a:t>
            </a:r>
            <a:endParaRPr lang="en-US" sz="2233" dirty="0"/>
          </a:p>
        </p:txBody>
      </p:sp>
      <p:sp>
        <p:nvSpPr>
          <p:cNvPr id="9" name="Text 4"/>
          <p:cNvSpPr/>
          <p:nvPr/>
        </p:nvSpPr>
        <p:spPr>
          <a:xfrm>
            <a:off x="6514624" y="3384113"/>
            <a:ext cx="319599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Handles user registration and profile management.</a:t>
            </a:r>
            <a:endParaRPr lang="en-US" sz="1786" dirty="0"/>
          </a:p>
        </p:txBody>
      </p:sp>
      <p:sp>
        <p:nvSpPr>
          <p:cNvPr id="10" name="Shape 5"/>
          <p:cNvSpPr/>
          <p:nvPr/>
        </p:nvSpPr>
        <p:spPr>
          <a:xfrm>
            <a:off x="10171867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0406301" y="2893695"/>
            <a:ext cx="3078837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Appointment Module</a:t>
            </a:r>
            <a:endParaRPr lang="en-US" sz="2233" dirty="0"/>
          </a:p>
        </p:txBody>
      </p:sp>
      <p:sp>
        <p:nvSpPr>
          <p:cNvPr id="12" name="Text 7"/>
          <p:cNvSpPr/>
          <p:nvPr/>
        </p:nvSpPr>
        <p:spPr>
          <a:xfrm>
            <a:off x="10406301" y="3384113"/>
            <a:ext cx="319599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Manages appointment bookings, updates, and cancellations.</a:t>
            </a:r>
            <a:endParaRPr lang="en-US" sz="1786" dirty="0"/>
          </a:p>
        </p:txBody>
      </p:sp>
      <p:sp>
        <p:nvSpPr>
          <p:cNvPr id="13" name="Shape 8"/>
          <p:cNvSpPr/>
          <p:nvPr/>
        </p:nvSpPr>
        <p:spPr>
          <a:xfrm>
            <a:off x="6280190" y="4934069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514624" y="516850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Notification Module</a:t>
            </a:r>
            <a:endParaRPr lang="en-US" sz="2233" dirty="0"/>
          </a:p>
        </p:txBody>
      </p:sp>
      <p:sp>
        <p:nvSpPr>
          <p:cNvPr id="15" name="Text 10"/>
          <p:cNvSpPr/>
          <p:nvPr/>
        </p:nvSpPr>
        <p:spPr>
          <a:xfrm>
            <a:off x="6514624" y="5658922"/>
            <a:ext cx="319599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Provides reminders via email or SMS.</a:t>
            </a:r>
            <a:endParaRPr lang="en-US" sz="1786" dirty="0"/>
          </a:p>
        </p:txBody>
      </p:sp>
      <p:sp>
        <p:nvSpPr>
          <p:cNvPr id="16" name="Shape 11"/>
          <p:cNvSpPr/>
          <p:nvPr/>
        </p:nvSpPr>
        <p:spPr>
          <a:xfrm>
            <a:off x="10171867" y="4934069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10406301" y="516850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Admin Module</a:t>
            </a:r>
            <a:endParaRPr lang="en-US" sz="2233" dirty="0"/>
          </a:p>
        </p:txBody>
      </p:sp>
      <p:sp>
        <p:nvSpPr>
          <p:cNvPr id="18" name="Text 13"/>
          <p:cNvSpPr/>
          <p:nvPr/>
        </p:nvSpPr>
        <p:spPr>
          <a:xfrm>
            <a:off x="10406301" y="5658922"/>
            <a:ext cx="319599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Allows admin to manage users and appointments effectively.</a:t>
            </a:r>
            <a:endParaRPr lang="en-US" sz="178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17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51692" y="-22034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</a:rPr>
              <a:t>Home page</a:t>
            </a:r>
            <a:endParaRPr lang="en-US" sz="2233" dirty="0"/>
          </a:p>
        </p:txBody>
      </p:sp>
      <p:sp>
        <p:nvSpPr>
          <p:cNvPr id="9" name="Text 4"/>
          <p:cNvSpPr/>
          <p:nvPr/>
        </p:nvSpPr>
        <p:spPr>
          <a:xfrm>
            <a:off x="5254704" y="5503069"/>
            <a:ext cx="3315176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Sign-up page</a:t>
            </a:r>
            <a:endParaRPr lang="en-US" sz="2233" dirty="0"/>
          </a:p>
        </p:txBody>
      </p:sp>
      <p:sp>
        <p:nvSpPr>
          <p:cNvPr id="12" name="Text 6"/>
          <p:cNvSpPr/>
          <p:nvPr/>
        </p:nvSpPr>
        <p:spPr>
          <a:xfrm>
            <a:off x="10289754" y="5409282"/>
            <a:ext cx="3227942" cy="447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Services page</a:t>
            </a:r>
            <a:endParaRPr lang="en-US" sz="2233" dirty="0"/>
          </a:p>
        </p:txBody>
      </p:sp>
      <p:pic>
        <p:nvPicPr>
          <p:cNvPr id="5" name="Picture 4" descr="Screenshot (364)">
            <a:extLst>
              <a:ext uri="{FF2B5EF4-FFF2-40B4-BE49-F238E27FC236}">
                <a16:creationId xmlns:a16="http://schemas.microsoft.com/office/drawing/2014/main" id="{54DD3C1D-9772-2723-E7A0-3B1093895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92" y="2115239"/>
            <a:ext cx="4120753" cy="2941503"/>
          </a:xfrm>
          <a:prstGeom prst="rect">
            <a:avLst/>
          </a:prstGeom>
        </p:spPr>
      </p:pic>
      <p:pic>
        <p:nvPicPr>
          <p:cNvPr id="8" name="Picture 7" descr="Screenshot (366)">
            <a:extLst>
              <a:ext uri="{FF2B5EF4-FFF2-40B4-BE49-F238E27FC236}">
                <a16:creationId xmlns:a16="http://schemas.microsoft.com/office/drawing/2014/main" id="{46B2452A-347F-21EA-AB57-D1DDAD53D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137" y="2141855"/>
            <a:ext cx="4318167" cy="2941503"/>
          </a:xfrm>
          <a:prstGeom prst="rect">
            <a:avLst/>
          </a:prstGeom>
        </p:spPr>
      </p:pic>
      <p:pic>
        <p:nvPicPr>
          <p:cNvPr id="11" name="Picture 10" descr="Screenshot (370)">
            <a:extLst>
              <a:ext uri="{FF2B5EF4-FFF2-40B4-BE49-F238E27FC236}">
                <a16:creationId xmlns:a16="http://schemas.microsoft.com/office/drawing/2014/main" id="{2E3C4729-F6E4-23FA-3EE7-E422058AA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3996" y="2115240"/>
            <a:ext cx="4120753" cy="29415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5254E1-950F-F742-C4B6-40FA6E106562}"/>
              </a:ext>
            </a:extLst>
          </p:cNvPr>
          <p:cNvSpPr txBox="1"/>
          <p:nvPr/>
        </p:nvSpPr>
        <p:spPr>
          <a:xfrm>
            <a:off x="575479" y="594911"/>
            <a:ext cx="41207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Screen Shots</a:t>
            </a:r>
            <a:endParaRPr lang="en-US" sz="4400" dirty="0"/>
          </a:p>
          <a:p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638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endParaRPr lang="en-US" sz="4465" dirty="0"/>
          </a:p>
        </p:txBody>
      </p:sp>
      <p:sp>
        <p:nvSpPr>
          <p:cNvPr id="6" name="Text 2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Login Page</a:t>
            </a:r>
            <a:endParaRPr lang="en-US" sz="2233" dirty="0"/>
          </a:p>
        </p:txBody>
      </p:sp>
      <p:sp>
        <p:nvSpPr>
          <p:cNvPr id="7" name="Text 3"/>
          <p:cNvSpPr/>
          <p:nvPr/>
        </p:nvSpPr>
        <p:spPr>
          <a:xfrm>
            <a:off x="793790" y="5993368"/>
            <a:ext cx="412075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initial entry point for users.</a:t>
            </a:r>
            <a:endParaRPr lang="en-US" sz="1786" dirty="0"/>
          </a:p>
        </p:txBody>
      </p:sp>
      <p:sp>
        <p:nvSpPr>
          <p:cNvPr id="9" name="Text 4"/>
          <p:cNvSpPr/>
          <p:nvPr/>
        </p:nvSpPr>
        <p:spPr>
          <a:xfrm>
            <a:off x="5254704" y="5503069"/>
            <a:ext cx="3315176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Appointment Selection</a:t>
            </a:r>
            <a:endParaRPr lang="en-US" sz="2233" dirty="0"/>
          </a:p>
        </p:txBody>
      </p:sp>
      <p:sp>
        <p:nvSpPr>
          <p:cNvPr id="10" name="Text 5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Users can choose their desired services and times.</a:t>
            </a:r>
            <a:endParaRPr lang="en-US" sz="1786" dirty="0"/>
          </a:p>
        </p:txBody>
      </p:sp>
      <p:sp>
        <p:nvSpPr>
          <p:cNvPr id="12" name="Text 6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Report Page</a:t>
            </a:r>
            <a:endParaRPr lang="en-US" sz="2233" dirty="0"/>
          </a:p>
        </p:txBody>
      </p:sp>
      <p:sp>
        <p:nvSpPr>
          <p:cNvPr id="13" name="Text 7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Users can view and manage their appointments history.</a:t>
            </a:r>
            <a:endParaRPr lang="en-US" sz="1786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5B017F-D2BB-D356-FA81-D606D54220E1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9715737" y="2672715"/>
            <a:ext cx="4120753" cy="2546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Screenshot (367)">
            <a:extLst>
              <a:ext uri="{FF2B5EF4-FFF2-40B4-BE49-F238E27FC236}">
                <a16:creationId xmlns:a16="http://schemas.microsoft.com/office/drawing/2014/main" id="{5B4677CC-93D4-5E6A-5BFE-4E14A887C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910" y="2672715"/>
            <a:ext cx="4208665" cy="25467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659EE1-7DAC-07F6-C155-DE9E3D4D9405}"/>
              </a:ext>
            </a:extLst>
          </p:cNvPr>
          <p:cNvPicPr/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605485" y="2672715"/>
            <a:ext cx="4120752" cy="254686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460</Words>
  <Application>Microsoft Office PowerPoint</Application>
  <PresentationFormat>Custom</PresentationFormat>
  <Paragraphs>92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Heebo</vt:lpstr>
      <vt:lpstr>Montserrat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Sai Prathap</cp:lastModifiedBy>
  <cp:revision>7</cp:revision>
  <dcterms:created xsi:type="dcterms:W3CDTF">2024-07-31T13:35:00Z</dcterms:created>
  <dcterms:modified xsi:type="dcterms:W3CDTF">2024-08-03T04:18:26Z</dcterms:modified>
</cp:coreProperties>
</file>